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handoutMasterIdLst>
    <p:handoutMasterId r:id="rId20"/>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83" r:id="rId14"/>
    <p:sldId id="278" r:id="rId15"/>
    <p:sldId id="284" r:id="rId16"/>
    <p:sldId id="258" r:id="rId17"/>
    <p:sldId id="279" r:id="rId18"/>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10" dt="2018-12-01T23:37:38.8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65489" autoAdjust="0"/>
  </p:normalViewPr>
  <p:slideViewPr>
    <p:cSldViewPr snapToGrid="0" snapToObjects="1">
      <p:cViewPr varScale="1">
        <p:scale>
          <a:sx n="82" d="100"/>
          <a:sy n="82" d="100"/>
        </p:scale>
        <p:origin x="84" y="35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custSel addSld delSld modSld">
      <pc:chgData name="Ugur Uysal" userId="d57be18797cc43e3" providerId="LiveId" clId="{A25FC2B1-CA1A-46CD-AC74-D5538A0153BA}" dt="2018-12-01T23:37:47.820" v="122" actId="790"/>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1T23:22:40.813" v="76" actId="20577"/>
        <pc:sldMkLst>
          <pc:docMk/>
          <pc:sldMk cId="3233850811" sldId="276"/>
        </pc:sldMkLst>
        <pc:spChg chg="mod">
          <ac:chgData name="Ugur Uysal" userId="d57be18797cc43e3" providerId="LiveId" clId="{A25FC2B1-CA1A-46CD-AC74-D5538A0153BA}" dt="2018-12-01T23:21:16.001" v="50"/>
          <ac:spMkLst>
            <pc:docMk/>
            <pc:sldMk cId="3233850811" sldId="276"/>
            <ac:spMk id="2" creationId="{00000000-0000-0000-0000-000000000000}"/>
          </ac:spMkLst>
        </pc:spChg>
        <pc:spChg chg="mod">
          <ac:chgData name="Ugur Uysal" userId="d57be18797cc43e3" providerId="LiveId" clId="{A25FC2B1-CA1A-46CD-AC74-D5538A0153BA}" dt="2018-12-01T23:22:40.813" v="76" actId="20577"/>
          <ac:spMkLst>
            <pc:docMk/>
            <pc:sldMk cId="3233850811" sldId="276"/>
            <ac:spMk id="7" creationId="{BFAF4D15-542C-4445-9549-5B7E20550787}"/>
          </ac:spMkLst>
        </pc:spChg>
      </pc:sldChg>
      <pc:sldChg chg="modSp">
        <pc:chgData name="Ugur Uysal" userId="d57be18797cc43e3" providerId="LiveId" clId="{A25FC2B1-CA1A-46CD-AC74-D5538A0153BA}" dt="2018-12-01T23:37:26.241" v="119"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1T23:37:26.241" v="119" actId="20577"/>
          <ac:spMkLst>
            <pc:docMk/>
            <pc:sldMk cId="3376611812" sldId="278"/>
            <ac:spMk id="7" creationId="{BFAF4D15-542C-4445-9549-5B7E20550787}"/>
          </ac:spMkLst>
        </pc:spChg>
      </pc:sldChg>
      <pc:sldChg chg="modSp add">
        <pc:chgData name="Ugur Uysal" userId="d57be18797cc43e3" providerId="LiveId" clId="{A25FC2B1-CA1A-46CD-AC74-D5538A0153BA}" dt="2018-12-01T23:35:50.597" v="104" actId="20577"/>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1T23:35:35.361" v="91" actId="20577"/>
          <ac:spMkLst>
            <pc:docMk/>
            <pc:sldMk cId="302384024" sldId="283"/>
            <ac:spMk id="7" creationId="{BFAF4D15-542C-4445-9549-5B7E20550787}"/>
          </ac:spMkLst>
        </pc:spChg>
      </pc:sldChg>
      <pc:sldChg chg="add del">
        <pc:chgData name="Ugur Uysal" userId="d57be18797cc43e3" providerId="LiveId" clId="{A25FC2B1-CA1A-46CD-AC74-D5538A0153BA}" dt="2018-12-01T23:31:28.512" v="77" actId="2696"/>
        <pc:sldMkLst>
          <pc:docMk/>
          <pc:sldMk cId="3663783161" sldId="283"/>
        </pc:sldMkLst>
      </pc:sldChg>
      <pc:sldChg chg="modSp add">
        <pc:chgData name="Ugur Uysal" userId="d57be18797cc43e3" providerId="LiveId" clId="{A25FC2B1-CA1A-46CD-AC74-D5538A0153BA}" dt="2018-12-01T23:37:47.820" v="122" actId="790"/>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ldChg>
      <pc:sldChg chg="modSp add del">
        <pc:chgData name="Ugur Uysal" userId="d57be18797cc43e3" providerId="LiveId" clId="{A25FC2B1-CA1A-46CD-AC74-D5538A0153BA}" dt="2018-12-01T23:36:38.172" v="107" actId="2696"/>
        <pc:sldMkLst>
          <pc:docMk/>
          <pc:sldMk cId="3473981068" sldId="284"/>
        </pc:sldMkLst>
        <pc:spChg chg="mod">
          <ac:chgData name="Ugur Uysal" userId="d57be18797cc43e3" providerId="LiveId" clId="{A25FC2B1-CA1A-46CD-AC74-D5538A0153BA}" dt="2018-12-01T23:35:57.894" v="106" actId="20577"/>
          <ac:spMkLst>
            <pc:docMk/>
            <pc:sldMk cId="3473981068" sldId="284"/>
            <ac:spMk id="2"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12/1/2018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12/1/2018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7.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Setup of the experimental study </a:t>
            </a:r>
            <a:r>
              <a:rPr lang="de-DE" sz="3200" b="1" dirty="0"/>
              <a:t>Method Plan</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Single-drone control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a:t>
            </a: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02384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342900" indent="-342900">
              <a:spcBef>
                <a:spcPts val="600"/>
              </a:spcBef>
            </a:pPr>
            <a:r>
              <a:rPr lang="de-DE" sz="2200" dirty="0"/>
              <a:t>…</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342900" indent="-342900">
              <a:spcBef>
                <a:spcPts val="600"/>
              </a:spcBef>
            </a:pPr>
            <a:r>
              <a:rPr lang="de-DE" sz="2200" dirty="0"/>
              <a:t>…</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a:t>
            </a:r>
          </a:p>
          <a:p>
            <a:r>
              <a:rPr lang="en-US" sz="2200" dirty="0"/>
              <a:t>Vehicles with ground penetrating radars</a:t>
            </a:r>
          </a:p>
          <a:p>
            <a:r>
              <a:rPr lang="en-US" sz="2200" dirty="0"/>
              <a:t>Human-autonomy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allow the agent to act autonomously only in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2038</Words>
  <Application>Microsoft Office PowerPoint</Application>
  <PresentationFormat>Bildschirmpräsentation (16:9)</PresentationFormat>
  <Paragraphs>173</Paragraphs>
  <Slides>17</Slides>
  <Notes>17</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17</vt:i4>
      </vt:variant>
    </vt:vector>
  </HeadingPairs>
  <TitlesOfParts>
    <vt:vector size="26"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Setup of the experimental study Method Plan </vt:lpstr>
      <vt:lpstr>Experimental Study Results Hypothesis 1  </vt:lpstr>
      <vt:lpstr>Future Research</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2018-12-01T23:37:57Z</dcterms:modified>
</cp:coreProperties>
</file>

<file path=docProps/thumbnail.jpeg>
</file>